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4"/>
  </p:notesMasterIdLst>
  <p:handoutMasterIdLst>
    <p:handoutMasterId r:id="rId5"/>
  </p:handoutMasterIdLst>
  <p:sldIdLst>
    <p:sldId id="1035" r:id="rId2"/>
    <p:sldId id="1036" r:id="rId3"/>
  </p:sldIdLst>
  <p:sldSz cx="12195175" cy="6859588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15EB1"/>
    <a:srgbClr val="7868A4"/>
    <a:srgbClr val="2E6EBC"/>
    <a:srgbClr val="007E39"/>
    <a:srgbClr val="00B19D"/>
    <a:srgbClr val="48D469"/>
    <a:srgbClr val="FF9999"/>
    <a:srgbClr val="83C937"/>
    <a:srgbClr val="FF5050"/>
    <a:srgbClr val="8D5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8286" autoAdjust="0"/>
  </p:normalViewPr>
  <p:slideViewPr>
    <p:cSldViewPr>
      <p:cViewPr varScale="1">
        <p:scale>
          <a:sx n="88" d="100"/>
          <a:sy n="88" d="100"/>
        </p:scale>
        <p:origin x="509" y="7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1982" cy="497364"/>
          </a:xfrm>
          <a:prstGeom prst="rect">
            <a:avLst/>
          </a:prstGeom>
        </p:spPr>
        <p:txBody>
          <a:bodyPr vert="horz" lIns="91447" tIns="45723" rIns="91447" bIns="457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925" y="0"/>
            <a:ext cx="2971981" cy="497364"/>
          </a:xfrm>
          <a:prstGeom prst="rect">
            <a:avLst/>
          </a:prstGeom>
        </p:spPr>
        <p:txBody>
          <a:bodyPr vert="horz" lIns="91447" tIns="45723" rIns="91447" bIns="457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7609"/>
            <a:ext cx="2971982" cy="497364"/>
          </a:xfrm>
          <a:prstGeom prst="rect">
            <a:avLst/>
          </a:prstGeom>
        </p:spPr>
        <p:txBody>
          <a:bodyPr vert="horz" lIns="91447" tIns="45723" rIns="91447" bIns="457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925" y="9447609"/>
            <a:ext cx="2971981" cy="497364"/>
          </a:xfrm>
          <a:prstGeom prst="rect">
            <a:avLst/>
          </a:prstGeom>
        </p:spPr>
        <p:txBody>
          <a:bodyPr vert="horz" lIns="91447" tIns="45723" rIns="91447" bIns="457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71982" cy="497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7" tIns="45723" rIns="91447" bIns="4572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925" y="0"/>
            <a:ext cx="2971981" cy="497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7" tIns="45723" rIns="91447" bIns="4572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13.03.2020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713" y="746125"/>
            <a:ext cx="663257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347" y="4724955"/>
            <a:ext cx="5486400" cy="44762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7" tIns="45723" rIns="91447" bIns="457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7609"/>
            <a:ext cx="2971982" cy="497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7" tIns="45723" rIns="91447" bIns="4572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925" y="9447609"/>
            <a:ext cx="2971981" cy="497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7" tIns="45723" rIns="91447" bIns="4572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13.03.2020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5400" t="11559" r="34256" b="8810"/>
          <a:stretch/>
        </p:blipFill>
        <p:spPr>
          <a:xfrm>
            <a:off x="192931" y="1048508"/>
            <a:ext cx="3937347" cy="5812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4924" t="12055" r="34094" b="8833"/>
          <a:stretch/>
        </p:blipFill>
        <p:spPr>
          <a:xfrm>
            <a:off x="4225379" y="1053529"/>
            <a:ext cx="3960440" cy="56886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6031" t="10938" r="35292" b="10632"/>
          <a:stretch/>
        </p:blipFill>
        <p:spPr>
          <a:xfrm>
            <a:off x="8287565" y="1070911"/>
            <a:ext cx="3697612" cy="56886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21" y="117426"/>
            <a:ext cx="7699915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016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5450" t="15755" r="34165" b="9969"/>
          <a:stretch/>
        </p:blipFill>
        <p:spPr>
          <a:xfrm>
            <a:off x="1921123" y="1116950"/>
            <a:ext cx="4176464" cy="5742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795" t="38315" r="34363" b="16002"/>
          <a:stretch/>
        </p:blipFill>
        <p:spPr>
          <a:xfrm>
            <a:off x="6385619" y="1269554"/>
            <a:ext cx="5256585" cy="452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21" y="117426"/>
            <a:ext cx="7699915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0911"/>
      </p:ext>
    </p:extLst>
  </p:cSld>
  <p:clrMapOvr>
    <a:masterClrMapping/>
  </p:clrMapOvr>
</p:sld>
</file>

<file path=ppt/theme/theme1.xml><?xml version="1.0" encoding="utf-8"?>
<a:theme xmlns:a="http://schemas.openxmlformats.org/drawingml/2006/main" name="Z_1_Оперативка_50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</Template>
  <TotalTime>4292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Z_1_Оперативка_509</vt:lpstr>
      <vt:lpstr>Презентация PowerPoint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vzot1.mz@bashkortostan.ru</cp:lastModifiedBy>
  <cp:revision>444</cp:revision>
  <cp:lastPrinted>2020-03-13T07:45:06Z</cp:lastPrinted>
  <dcterms:created xsi:type="dcterms:W3CDTF">2019-07-11T12:26:42Z</dcterms:created>
  <dcterms:modified xsi:type="dcterms:W3CDTF">2020-03-13T07:46:29Z</dcterms:modified>
</cp:coreProperties>
</file>